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2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914" autoAdjust="0"/>
    <p:restoredTop sz="94660"/>
  </p:normalViewPr>
  <p:slideViewPr>
    <p:cSldViewPr>
      <p:cViewPr varScale="1">
        <p:scale>
          <a:sx n="46" d="100"/>
          <a:sy n="46" d="100"/>
        </p:scale>
        <p:origin x="-1200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FABA4C2F-022D-4A47-AE3F-CF654FAA6DE2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C7D4F999-DA20-4814-82EF-44F0DE7BFC3E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829" r:id="rId1"/>
    <p:sldLayoutId id="2147483830" r:id="rId2"/>
    <p:sldLayoutId id="2147483831" r:id="rId3"/>
    <p:sldLayoutId id="2147483832" r:id="rId4"/>
    <p:sldLayoutId id="2147483833" r:id="rId5"/>
    <p:sldLayoutId id="2147483834" r:id="rId6"/>
    <p:sldLayoutId id="2147483835" r:id="rId7"/>
    <p:sldLayoutId id="2147483836" r:id="rId8"/>
    <p:sldLayoutId id="2147483837" r:id="rId9"/>
    <p:sldLayoutId id="2147483838" r:id="rId10"/>
    <p:sldLayoutId id="2147483839" r:id="rId11"/>
  </p:sldLayoutIdLst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http://www.cpc.ncep.noaa.gov/products/outreach/Report-to-the-Nation-Monsoon_aug04.pdf" TargetMode="Externa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hyperlink" Target="http://www.cpc.ncep.noaa.gov/products/outreach/Report-to-the-Nation-Monsoon_aug04.pdf" TargetMode="Externa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hyperlink" Target="http://greenanswers.com/question/how-long-does-monsoon-season-last_2/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iki.answers.com/Q/What_kind_of_damage_does_a_monsoon_do_to_a_house_and_landscaping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hyperlink" Target="http://www.cpc.ncep.noaa.gov/products/outreach/Report-to-the-Nation-Monsoon_aug04.pdf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Monsoons: </a:t>
            </a:r>
            <a:br>
              <a:rPr lang="en-US" dirty="0" smtClean="0"/>
            </a:br>
            <a:r>
              <a:rPr lang="en-US" dirty="0" smtClean="0"/>
              <a:t>By </a:t>
            </a:r>
            <a:r>
              <a:rPr lang="en-US" dirty="0" err="1" smtClean="0"/>
              <a:t>Kanyon</a:t>
            </a:r>
            <a:r>
              <a:rPr lang="en-US" dirty="0" smtClean="0"/>
              <a:t> James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Science</a:t>
            </a:r>
          </a:p>
          <a:p>
            <a:r>
              <a:rPr lang="en-US" dirty="0" smtClean="0"/>
              <a:t>Mr. Shepard</a:t>
            </a:r>
          </a:p>
          <a:p>
            <a:r>
              <a:rPr lang="en-US" dirty="0" smtClean="0"/>
              <a:t>Nature’s favorite season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6071308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What causes Monsoons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Alternating winds</a:t>
            </a:r>
          </a:p>
          <a:p>
            <a:r>
              <a:rPr lang="en-US" dirty="0" smtClean="0"/>
              <a:t>Blows persistently in winter </a:t>
            </a:r>
          </a:p>
          <a:p>
            <a:r>
              <a:rPr lang="en-US" dirty="0" smtClean="0"/>
              <a:t>Blows from North-East in winter</a:t>
            </a:r>
          </a:p>
          <a:p>
            <a:r>
              <a:rPr lang="en-US" dirty="0" smtClean="0"/>
              <a:t>Blows from South-East in summer</a:t>
            </a:r>
          </a:p>
          <a:p>
            <a:endParaRPr lang="en-US" dirty="0"/>
          </a:p>
          <a:p>
            <a:r>
              <a:rPr lang="en-US" u="sng" dirty="0">
                <a:hlinkClick r:id="rId2"/>
              </a:rPr>
              <a:t>http://www.cpc.ncep.noaa.gov/products/outreach/Report-to-the-Nation-Monsoon_aug04.pdf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583007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conditions causes Monsoons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1" y="1447800"/>
            <a:ext cx="8362951" cy="4953000"/>
          </a:xfrm>
        </p:spPr>
        <p:txBody>
          <a:bodyPr>
            <a:normAutofit fontScale="92500"/>
          </a:bodyPr>
          <a:lstStyle/>
          <a:p>
            <a:r>
              <a:rPr lang="en-US" dirty="0" smtClean="0"/>
              <a:t>Complex interactions between Pacific and Atlantic oceans.</a:t>
            </a:r>
          </a:p>
          <a:p>
            <a:r>
              <a:rPr lang="en-US" dirty="0" smtClean="0"/>
              <a:t>North American land mass</a:t>
            </a:r>
          </a:p>
          <a:p>
            <a:r>
              <a:rPr lang="en-US" dirty="0" smtClean="0"/>
              <a:t>Atmosphere</a:t>
            </a:r>
          </a:p>
          <a:p>
            <a:endParaRPr lang="en-US" sz="2400" u="sng" dirty="0" smtClean="0"/>
          </a:p>
          <a:p>
            <a:endParaRPr lang="en-US" sz="2400" u="sng" dirty="0"/>
          </a:p>
          <a:p>
            <a:r>
              <a:rPr lang="en-US" u="sng" dirty="0" smtClean="0">
                <a:hlinkClick r:id="rId2"/>
              </a:rPr>
              <a:t>http://www.cpc.ncep.noaa.gov/products/outreach/Report-to-the-Nation-Monsoon_aug04.pdf</a:t>
            </a:r>
            <a:r>
              <a:rPr lang="en-US" u="sng" dirty="0" smtClean="0"/>
              <a:t>,2010</a:t>
            </a:r>
            <a:endParaRPr lang="en-US" dirty="0" smtClean="0"/>
          </a:p>
          <a:p>
            <a:r>
              <a:rPr lang="en-US" dirty="0" smtClean="0"/>
              <a:t>http://earthobservatory.nasa.gov/Features/AmazonLAI/amazon_lai3.php,2011</a:t>
            </a:r>
            <a:endParaRPr lang="en-US" dirty="0"/>
          </a:p>
          <a:p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46798" y="1905000"/>
            <a:ext cx="2756876" cy="2362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0757443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How long does a Monsoon typically last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r>
              <a:rPr lang="en-US" dirty="0" smtClean="0"/>
              <a:t>Typically from June-September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u="sng" dirty="0" smtClean="0">
              <a:hlinkClick r:id="rId2"/>
            </a:endParaRPr>
          </a:p>
          <a:p>
            <a:pPr marL="0" indent="0">
              <a:buNone/>
            </a:pPr>
            <a:endParaRPr lang="en-US" u="sng" dirty="0">
              <a:hlinkClick r:id="rId2"/>
            </a:endParaRP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http://www.indiantelevision.com/tamadex/y2k11/june/tam22.php,2013</a:t>
            </a:r>
          </a:p>
          <a:p>
            <a:pPr marL="0" indent="0">
              <a:buNone/>
            </a:pPr>
            <a:r>
              <a:rPr lang="en-US" u="sng" dirty="0" smtClean="0">
                <a:hlinkClick r:id="rId2"/>
              </a:rPr>
              <a:t>http</a:t>
            </a:r>
            <a:r>
              <a:rPr lang="en-US" u="sng" dirty="0">
                <a:hlinkClick r:id="rId2"/>
              </a:rPr>
              <a:t>://greenanswers.com/question/how-long-does-monsoon-season-last_2</a:t>
            </a:r>
            <a:r>
              <a:rPr lang="en-US" u="sng" dirty="0" smtClean="0">
                <a:hlinkClick r:id="rId2"/>
              </a:rPr>
              <a:t>/</a:t>
            </a:r>
            <a:r>
              <a:rPr lang="en-US" u="sng" dirty="0" smtClean="0"/>
              <a:t>,2012</a:t>
            </a:r>
            <a:endParaRPr lang="en-US" dirty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1" y="1981200"/>
            <a:ext cx="7070112" cy="2133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142856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When does this phenomenon happen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In the Monsoon season</a:t>
            </a:r>
          </a:p>
          <a:p>
            <a:r>
              <a:rPr lang="en-US" dirty="0" smtClean="0"/>
              <a:t>Has its own Season</a:t>
            </a:r>
          </a:p>
          <a:p>
            <a:endParaRPr lang="en-US" dirty="0" smtClean="0"/>
          </a:p>
          <a:p>
            <a:pPr marL="0" indent="0">
              <a:buNone/>
            </a:pPr>
            <a:endParaRPr lang="en-US" dirty="0"/>
          </a:p>
          <a:p>
            <a:pPr marL="0" indent="0">
              <a:buNone/>
            </a:pPr>
            <a:r>
              <a:rPr lang="en-US" u="sng" dirty="0">
                <a:hlinkClick r:id="rId2"/>
              </a:rPr>
              <a:t>http://</a:t>
            </a:r>
            <a:r>
              <a:rPr lang="en-US" u="sng" dirty="0" smtClean="0">
                <a:hlinkClick r:id="rId2"/>
              </a:rPr>
              <a:t>wiki.answers.com/Q/What_kind_of_damage_does_a_monsoon_do_to_a_house_and_landscaping</a:t>
            </a:r>
            <a:r>
              <a:rPr lang="en-US" u="sng" dirty="0" smtClean="0"/>
              <a:t>,2012</a:t>
            </a:r>
            <a:endParaRPr lang="en-US" dirty="0"/>
          </a:p>
          <a:p>
            <a:pPr marL="0" indent="0">
              <a:buNone/>
            </a:pPr>
            <a:endParaRPr lang="en-US" dirty="0" smtClean="0"/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06457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 can a monsoon cause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153400" cy="5257800"/>
          </a:xfrm>
        </p:spPr>
        <p:txBody>
          <a:bodyPr/>
          <a:lstStyle/>
          <a:p>
            <a:r>
              <a:rPr lang="en-US" dirty="0" smtClean="0"/>
              <a:t>Disastrous damage.</a:t>
            </a:r>
          </a:p>
          <a:p>
            <a:r>
              <a:rPr lang="en-US" dirty="0" smtClean="0"/>
              <a:t>Terrible</a:t>
            </a:r>
          </a:p>
          <a:p>
            <a:r>
              <a:rPr lang="en-US" sz="2400" u="sng" dirty="0" smtClean="0">
                <a:hlinkClick r:id="rId2"/>
              </a:rPr>
              <a:t>http://www.cpc.ncep.noaa.gov/products/outreach/Report-to-the-Nation-Monsoon_aug04.pdf</a:t>
            </a:r>
            <a:r>
              <a:rPr lang="en-US" sz="2400" u="sng" dirty="0" smtClean="0"/>
              <a:t>,2011</a:t>
            </a:r>
          </a:p>
          <a:p>
            <a:r>
              <a:rPr lang="en-US" sz="2400" u="sng" dirty="0" smtClean="0"/>
              <a:t>http://www.pacificislandtravel.com/nature_gallery/monsoonsandstorms.html,2013</a:t>
            </a:r>
          </a:p>
          <a:p>
            <a:endParaRPr lang="en-US" sz="2400" u="sng" dirty="0" smtClean="0"/>
          </a:p>
          <a:p>
            <a:endParaRPr lang="en-US" sz="2400" u="sng" dirty="0" smtClean="0"/>
          </a:p>
          <a:p>
            <a:endParaRPr lang="en-US" dirty="0" smtClean="0"/>
          </a:p>
          <a:p>
            <a:pPr marL="0" indent="0">
              <a:buNone/>
            </a:pPr>
            <a:endParaRPr lang="en-US" dirty="0" smtClean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28800" y="4357255"/>
            <a:ext cx="6705600" cy="24799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5301282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Unique Information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Monsoons are traditionally defined as a seasonal reversing wind</a:t>
            </a:r>
          </a:p>
          <a:p>
            <a:r>
              <a:rPr lang="en-US" dirty="0" smtClean="0"/>
              <a:t>Strengthening of the Asian Monsoon has linked to the uplift of the Tibetan Plateau</a:t>
            </a:r>
          </a:p>
          <a:p>
            <a:r>
              <a:rPr lang="en-US" dirty="0" smtClean="0"/>
              <a:t>http://www.thefreeresource.com/facts-about-monsoons-for-kids,2013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926227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Aspect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Aspect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atMod val="270000"/>
              </a:schemeClr>
            </a:gs>
            <a:gs pos="25000">
              <a:schemeClr val="phClr">
                <a:tint val="60000"/>
                <a:satMod val="300000"/>
              </a:schemeClr>
            </a:gs>
            <a:gs pos="100000">
              <a:schemeClr val="phClr">
                <a:tint val="29000"/>
                <a:satMod val="40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5000"/>
                <a:satMod val="155000"/>
              </a:schemeClr>
            </a:gs>
            <a:gs pos="60000">
              <a:schemeClr val="phClr">
                <a:shade val="95000"/>
                <a:satMod val="150000"/>
              </a:schemeClr>
            </a:gs>
            <a:gs pos="100000">
              <a:schemeClr val="phClr">
                <a:tint val="87000"/>
                <a:satMod val="2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atMod val="150000"/>
            </a:schemeClr>
          </a:solidFill>
          <a:prstDash val="solid"/>
        </a:ln>
        <a:ln w="425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65500" dist="38100" dir="5400000" rotWithShape="0">
              <a:srgbClr val="000000">
                <a:alpha val="4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2000000"/>
            </a:lightRig>
          </a:scene3d>
          <a:sp3d prstMaterial="powder">
            <a:bevelT h="508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75</TotalTime>
  <Words>134</Words>
  <Application>Microsoft Office PowerPoint</Application>
  <PresentationFormat>On-screen Show (4:3)</PresentationFormat>
  <Paragraphs>54</Paragraphs>
  <Slides>7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Monsoons:  By Kanyon James</vt:lpstr>
      <vt:lpstr>What causes Monsoons</vt:lpstr>
      <vt:lpstr>What conditions causes Monsoons</vt:lpstr>
      <vt:lpstr>How long does a Monsoon typically last</vt:lpstr>
      <vt:lpstr>When does this phenomenon happen</vt:lpstr>
      <vt:lpstr>What kind of damage can a monsoon cause</vt:lpstr>
      <vt:lpstr>Unique Information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Monsoons:  By Kanyon James</dc:title>
  <dc:creator>Haywood County Schools</dc:creator>
  <cp:lastModifiedBy>Haywood County Schools</cp:lastModifiedBy>
  <cp:revision>8</cp:revision>
  <dcterms:created xsi:type="dcterms:W3CDTF">2013-05-02T16:38:44Z</dcterms:created>
  <dcterms:modified xsi:type="dcterms:W3CDTF">2013-05-03T16:57:35Z</dcterms:modified>
</cp:coreProperties>
</file>